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737"/>
    <a:srgbClr val="9CE367"/>
    <a:srgbClr val="D4D0C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DB569-9461-4C43-BEF7-DEE3AA730E12}" type="datetimeFigureOut">
              <a:rPr lang="es-ES" smtClean="0"/>
              <a:pPr/>
              <a:t>09/02/2010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AEF63-34D1-4CD2-8117-37D04CC0A1E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 Grupo"/>
          <p:cNvGrpSpPr/>
          <p:nvPr/>
        </p:nvGrpSpPr>
        <p:grpSpPr>
          <a:xfrm>
            <a:off x="571472" y="2857496"/>
            <a:ext cx="1143008" cy="571504"/>
            <a:chOff x="1285852" y="1071546"/>
            <a:chExt cx="1143008" cy="571504"/>
          </a:xfrm>
        </p:grpSpPr>
        <p:sp>
          <p:nvSpPr>
            <p:cNvPr id="4" name="3 Rectángulo redondeado"/>
            <p:cNvSpPr/>
            <p:nvPr/>
          </p:nvSpPr>
          <p:spPr>
            <a:xfrm>
              <a:off x="1285852" y="1071546"/>
              <a:ext cx="1143008" cy="57150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1369386" y="1142984"/>
              <a:ext cx="9165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Aceptar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571472" y="1643050"/>
            <a:ext cx="1143008" cy="571504"/>
            <a:chOff x="3714744" y="1071546"/>
            <a:chExt cx="1143008" cy="571504"/>
          </a:xfrm>
        </p:grpSpPr>
        <p:sp>
          <p:nvSpPr>
            <p:cNvPr id="8" name="7 Rectángulo redondeado"/>
            <p:cNvSpPr/>
            <p:nvPr/>
          </p:nvSpPr>
          <p:spPr>
            <a:xfrm>
              <a:off x="3714744" y="1071546"/>
              <a:ext cx="1143008" cy="571504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3798278" y="1142984"/>
              <a:ext cx="9165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Aceptar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3571868" y="1643050"/>
            <a:ext cx="1143008" cy="571504"/>
            <a:chOff x="3571868" y="1643050"/>
            <a:chExt cx="1143008" cy="571504"/>
          </a:xfrm>
        </p:grpSpPr>
        <p:sp>
          <p:nvSpPr>
            <p:cNvPr id="12" name="11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677581" y="1716201"/>
              <a:ext cx="924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Captura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3500430" y="3143248"/>
            <a:ext cx="1143008" cy="571504"/>
            <a:chOff x="3571868" y="1643050"/>
            <a:chExt cx="1143008" cy="571504"/>
          </a:xfrm>
        </p:grpSpPr>
        <p:sp>
          <p:nvSpPr>
            <p:cNvPr id="19" name="18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3677581" y="1716201"/>
              <a:ext cx="924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Captura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5572132" y="1071546"/>
            <a:ext cx="1226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Vienvenida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724532" y="1845222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Seguridad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5724532" y="2702478"/>
            <a:ext cx="876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Cajeros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724532" y="3774048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Grupos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724532" y="4631304"/>
            <a:ext cx="1087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Versiones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7131275" y="2631040"/>
            <a:ext cx="783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Envios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6988399" y="1773784"/>
            <a:ext cx="1227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DesInstalar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13 Grupo"/>
          <p:cNvGrpSpPr/>
          <p:nvPr/>
        </p:nvGrpSpPr>
        <p:grpSpPr>
          <a:xfrm>
            <a:off x="714348" y="1071546"/>
            <a:ext cx="1714512" cy="571504"/>
            <a:chOff x="3571868" y="1643050"/>
            <a:chExt cx="1143008" cy="571504"/>
          </a:xfrm>
        </p:grpSpPr>
        <p:sp>
          <p:nvSpPr>
            <p:cNvPr id="26" name="25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3751691" y="1716201"/>
              <a:ext cx="785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Bienvenida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13 Grupo"/>
          <p:cNvGrpSpPr/>
          <p:nvPr/>
        </p:nvGrpSpPr>
        <p:grpSpPr>
          <a:xfrm>
            <a:off x="714348" y="2071678"/>
            <a:ext cx="1714512" cy="571504"/>
            <a:chOff x="3571868" y="1643050"/>
            <a:chExt cx="1143008" cy="571504"/>
          </a:xfrm>
        </p:grpSpPr>
        <p:sp>
          <p:nvSpPr>
            <p:cNvPr id="29" name="28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3751691" y="1716201"/>
              <a:ext cx="749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Seguridad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13 Grupo"/>
          <p:cNvGrpSpPr/>
          <p:nvPr/>
        </p:nvGrpSpPr>
        <p:grpSpPr>
          <a:xfrm>
            <a:off x="714353" y="3214686"/>
            <a:ext cx="1714514" cy="571504"/>
            <a:chOff x="3571868" y="1643050"/>
            <a:chExt cx="1143008" cy="571504"/>
          </a:xfrm>
        </p:grpSpPr>
        <p:sp>
          <p:nvSpPr>
            <p:cNvPr id="32" name="31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3844687" y="1716201"/>
              <a:ext cx="5844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Cajeros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13 Grupo"/>
          <p:cNvGrpSpPr/>
          <p:nvPr/>
        </p:nvGrpSpPr>
        <p:grpSpPr>
          <a:xfrm>
            <a:off x="714348" y="4429132"/>
            <a:ext cx="1714512" cy="571504"/>
            <a:chOff x="3571868" y="1643050"/>
            <a:chExt cx="1143008" cy="571504"/>
          </a:xfrm>
        </p:grpSpPr>
        <p:sp>
          <p:nvSpPr>
            <p:cNvPr id="35" name="34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3857620" y="1716201"/>
              <a:ext cx="5772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Grupos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7" name="13 Grupo"/>
          <p:cNvGrpSpPr/>
          <p:nvPr/>
        </p:nvGrpSpPr>
        <p:grpSpPr>
          <a:xfrm>
            <a:off x="714349" y="5643578"/>
            <a:ext cx="1714512" cy="571504"/>
            <a:chOff x="3571868" y="1643050"/>
            <a:chExt cx="1143008" cy="571504"/>
          </a:xfrm>
        </p:grpSpPr>
        <p:sp>
          <p:nvSpPr>
            <p:cNvPr id="38" name="37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3751691" y="1716201"/>
              <a:ext cx="7251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Versiones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13 Grupo"/>
          <p:cNvGrpSpPr/>
          <p:nvPr/>
        </p:nvGrpSpPr>
        <p:grpSpPr>
          <a:xfrm>
            <a:off x="3071807" y="5429264"/>
            <a:ext cx="1714514" cy="571504"/>
            <a:chOff x="3571868" y="1643050"/>
            <a:chExt cx="1143008" cy="571504"/>
          </a:xfrm>
        </p:grpSpPr>
        <p:sp>
          <p:nvSpPr>
            <p:cNvPr id="44" name="43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3906755" y="1716201"/>
              <a:ext cx="522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Envíos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13 Grupo"/>
          <p:cNvGrpSpPr/>
          <p:nvPr/>
        </p:nvGrpSpPr>
        <p:grpSpPr>
          <a:xfrm>
            <a:off x="3000364" y="4429132"/>
            <a:ext cx="1714512" cy="571504"/>
            <a:chOff x="3571868" y="1643050"/>
            <a:chExt cx="1143008" cy="571504"/>
          </a:xfrm>
        </p:grpSpPr>
        <p:sp>
          <p:nvSpPr>
            <p:cNvPr id="47" name="46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3751691" y="1716201"/>
              <a:ext cx="815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Desinstalar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3 Grupo"/>
          <p:cNvGrpSpPr/>
          <p:nvPr/>
        </p:nvGrpSpPr>
        <p:grpSpPr>
          <a:xfrm>
            <a:off x="714348" y="1071546"/>
            <a:ext cx="1714512" cy="571504"/>
            <a:chOff x="3571868" y="1643050"/>
            <a:chExt cx="1143008" cy="571504"/>
          </a:xfrm>
        </p:grpSpPr>
        <p:sp>
          <p:nvSpPr>
            <p:cNvPr id="26" name="25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FF3737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3751691" y="1716201"/>
              <a:ext cx="7852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Bienvenida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13 Grupo"/>
          <p:cNvGrpSpPr/>
          <p:nvPr/>
        </p:nvGrpSpPr>
        <p:grpSpPr>
          <a:xfrm>
            <a:off x="714348" y="2071678"/>
            <a:ext cx="1714512" cy="571504"/>
            <a:chOff x="3571868" y="1643050"/>
            <a:chExt cx="1143008" cy="571504"/>
          </a:xfrm>
        </p:grpSpPr>
        <p:sp>
          <p:nvSpPr>
            <p:cNvPr id="29" name="28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FF3737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3751691" y="1716201"/>
              <a:ext cx="749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Seguridad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13 Grupo"/>
          <p:cNvGrpSpPr/>
          <p:nvPr/>
        </p:nvGrpSpPr>
        <p:grpSpPr>
          <a:xfrm>
            <a:off x="714353" y="3214686"/>
            <a:ext cx="1714514" cy="571504"/>
            <a:chOff x="3571868" y="1643050"/>
            <a:chExt cx="1143008" cy="571504"/>
          </a:xfrm>
        </p:grpSpPr>
        <p:sp>
          <p:nvSpPr>
            <p:cNvPr id="32" name="31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FF3737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3844687" y="1716201"/>
              <a:ext cx="5844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Cajeros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13 Grupo"/>
          <p:cNvGrpSpPr/>
          <p:nvPr/>
        </p:nvGrpSpPr>
        <p:grpSpPr>
          <a:xfrm>
            <a:off x="714348" y="4429132"/>
            <a:ext cx="1714512" cy="571504"/>
            <a:chOff x="3571868" y="1643050"/>
            <a:chExt cx="1143008" cy="571504"/>
          </a:xfrm>
        </p:grpSpPr>
        <p:sp>
          <p:nvSpPr>
            <p:cNvPr id="35" name="34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FF3737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3857620" y="1716201"/>
              <a:ext cx="5772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Grupos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13 Grupo"/>
          <p:cNvGrpSpPr/>
          <p:nvPr/>
        </p:nvGrpSpPr>
        <p:grpSpPr>
          <a:xfrm>
            <a:off x="714349" y="5643578"/>
            <a:ext cx="1714512" cy="571504"/>
            <a:chOff x="3571868" y="1643050"/>
            <a:chExt cx="1143008" cy="571504"/>
          </a:xfrm>
        </p:grpSpPr>
        <p:sp>
          <p:nvSpPr>
            <p:cNvPr id="38" name="37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FF3737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CuadroTexto"/>
            <p:cNvSpPr txBox="1"/>
            <p:nvPr/>
          </p:nvSpPr>
          <p:spPr>
            <a:xfrm>
              <a:off x="3751691" y="1716201"/>
              <a:ext cx="7251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Versiones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13 Grupo"/>
          <p:cNvGrpSpPr/>
          <p:nvPr/>
        </p:nvGrpSpPr>
        <p:grpSpPr>
          <a:xfrm>
            <a:off x="3071807" y="5429264"/>
            <a:ext cx="1714514" cy="571504"/>
            <a:chOff x="3571868" y="1643050"/>
            <a:chExt cx="1143008" cy="571504"/>
          </a:xfrm>
        </p:grpSpPr>
        <p:sp>
          <p:nvSpPr>
            <p:cNvPr id="44" name="43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FF3737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3906755" y="1716201"/>
              <a:ext cx="522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Envíos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13 Grupo"/>
          <p:cNvGrpSpPr/>
          <p:nvPr/>
        </p:nvGrpSpPr>
        <p:grpSpPr>
          <a:xfrm>
            <a:off x="3000364" y="4429132"/>
            <a:ext cx="1714512" cy="571504"/>
            <a:chOff x="3571868" y="1643050"/>
            <a:chExt cx="1143008" cy="571504"/>
          </a:xfrm>
        </p:grpSpPr>
        <p:sp>
          <p:nvSpPr>
            <p:cNvPr id="47" name="46 Rectángulo redondeado"/>
            <p:cNvSpPr/>
            <p:nvPr/>
          </p:nvSpPr>
          <p:spPr>
            <a:xfrm>
              <a:off x="3571868" y="1643050"/>
              <a:ext cx="1143008" cy="571504"/>
            </a:xfrm>
            <a:prstGeom prst="roundRect">
              <a:avLst/>
            </a:prstGeom>
            <a:solidFill>
              <a:srgbClr val="FF3737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3751691" y="1716201"/>
              <a:ext cx="815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solidFill>
                    <a:schemeClr val="bg1"/>
                  </a:solidFill>
                </a:rPr>
                <a:t>Desinstalar</a:t>
              </a:r>
              <a:endParaRPr lang="es-ES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25</Words>
  <Application>Microsoft Office PowerPoint</Application>
  <PresentationFormat>Presentación en pantalla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OBJECTSOFT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SUSANA RAMIREZ</dc:creator>
  <cp:lastModifiedBy>SUSANA RAMIREZ</cp:lastModifiedBy>
  <cp:revision>14</cp:revision>
  <dcterms:created xsi:type="dcterms:W3CDTF">2009-04-13T14:45:59Z</dcterms:created>
  <dcterms:modified xsi:type="dcterms:W3CDTF">2010-02-10T00:08:52Z</dcterms:modified>
</cp:coreProperties>
</file>